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7"/>
  </p:notesMasterIdLst>
  <p:handoutMasterIdLst>
    <p:handoutMasterId r:id="rId288"/>
  </p:handoutMasterIdLst>
  <p:sldIdLst>
    <p:sldId id="4176" r:id="rId2"/>
    <p:sldId id="4292" r:id="rId3"/>
    <p:sldId id="4235" r:id="rId4"/>
    <p:sldId id="4278" r:id="rId5"/>
    <p:sldId id="4279" r:id="rId6"/>
    <p:sldId id="4280" r:id="rId7"/>
    <p:sldId id="4282" r:id="rId8"/>
    <p:sldId id="4281" r:id="rId9"/>
    <p:sldId id="4284" r:id="rId10"/>
    <p:sldId id="4237" r:id="rId11"/>
    <p:sldId id="2898" r:id="rId12"/>
    <p:sldId id="4283" r:id="rId13"/>
    <p:sldId id="4285" r:id="rId14"/>
    <p:sldId id="4277" r:id="rId15"/>
    <p:sldId id="4286" r:id="rId16"/>
    <p:sldId id="4239" r:id="rId17"/>
    <p:sldId id="4238" r:id="rId18"/>
    <p:sldId id="4240" r:id="rId19"/>
    <p:sldId id="4287" r:id="rId20"/>
    <p:sldId id="4288" r:id="rId21"/>
    <p:sldId id="4241" r:id="rId22"/>
    <p:sldId id="4242" r:id="rId23"/>
    <p:sldId id="4243" r:id="rId24"/>
    <p:sldId id="4244" r:id="rId25"/>
    <p:sldId id="4245" r:id="rId26"/>
    <p:sldId id="4246" r:id="rId27"/>
    <p:sldId id="4247" r:id="rId28"/>
    <p:sldId id="4248" r:id="rId29"/>
    <p:sldId id="4249" r:id="rId30"/>
    <p:sldId id="4250" r:id="rId31"/>
    <p:sldId id="4251" r:id="rId32"/>
    <p:sldId id="4252" r:id="rId33"/>
    <p:sldId id="4253" r:id="rId34"/>
    <p:sldId id="4254" r:id="rId35"/>
    <p:sldId id="4255" r:id="rId36"/>
    <p:sldId id="4256" r:id="rId37"/>
    <p:sldId id="4290" r:id="rId38"/>
    <p:sldId id="4257" r:id="rId39"/>
    <p:sldId id="4258" r:id="rId40"/>
    <p:sldId id="2922" r:id="rId41"/>
    <p:sldId id="4293" r:id="rId42"/>
    <p:sldId id="4289" r:id="rId43"/>
    <p:sldId id="4291" r:id="rId44"/>
    <p:sldId id="4294" r:id="rId45"/>
    <p:sldId id="4228" r:id="rId46"/>
    <p:sldId id="4229" r:id="rId47"/>
    <p:sldId id="4230" r:id="rId48"/>
    <p:sldId id="4231" r:id="rId49"/>
    <p:sldId id="4232" r:id="rId50"/>
    <p:sldId id="4233" r:id="rId51"/>
    <p:sldId id="4234" r:id="rId52"/>
    <p:sldId id="4295" r:id="rId53"/>
    <p:sldId id="4260" r:id="rId54"/>
    <p:sldId id="4297" r:id="rId55"/>
    <p:sldId id="4261" r:id="rId56"/>
    <p:sldId id="4262" r:id="rId57"/>
    <p:sldId id="4263" r:id="rId58"/>
    <p:sldId id="4264" r:id="rId59"/>
    <p:sldId id="4265" r:id="rId60"/>
    <p:sldId id="4266" r:id="rId61"/>
    <p:sldId id="4267" r:id="rId62"/>
    <p:sldId id="4298" r:id="rId63"/>
    <p:sldId id="4268" r:id="rId64"/>
    <p:sldId id="4296" r:id="rId65"/>
    <p:sldId id="4299" r:id="rId66"/>
    <p:sldId id="4270" r:id="rId67"/>
    <p:sldId id="4271" r:id="rId68"/>
    <p:sldId id="4272" r:id="rId69"/>
    <p:sldId id="4273" r:id="rId70"/>
    <p:sldId id="2951" r:id="rId71"/>
    <p:sldId id="3008" r:id="rId72"/>
    <p:sldId id="2954" r:id="rId73"/>
    <p:sldId id="2956" r:id="rId74"/>
    <p:sldId id="2958" r:id="rId75"/>
    <p:sldId id="2957" r:id="rId76"/>
    <p:sldId id="2959" r:id="rId77"/>
    <p:sldId id="2960" r:id="rId78"/>
    <p:sldId id="2961" r:id="rId79"/>
    <p:sldId id="2962" r:id="rId80"/>
    <p:sldId id="2963" r:id="rId81"/>
    <p:sldId id="2964" r:id="rId82"/>
    <p:sldId id="2965" r:id="rId83"/>
    <p:sldId id="2966" r:id="rId84"/>
    <p:sldId id="2967" r:id="rId85"/>
    <p:sldId id="2968" r:id="rId86"/>
    <p:sldId id="2969" r:id="rId87"/>
    <p:sldId id="2970" r:id="rId88"/>
    <p:sldId id="2971" r:id="rId89"/>
    <p:sldId id="2972" r:id="rId90"/>
    <p:sldId id="2973" r:id="rId91"/>
    <p:sldId id="2974" r:id="rId92"/>
    <p:sldId id="2975" r:id="rId93"/>
    <p:sldId id="2976" r:id="rId94"/>
    <p:sldId id="2977" r:id="rId95"/>
    <p:sldId id="2978" r:id="rId96"/>
    <p:sldId id="2980" r:id="rId97"/>
    <p:sldId id="2979" r:id="rId98"/>
    <p:sldId id="2981" r:id="rId99"/>
    <p:sldId id="2982" r:id="rId100"/>
    <p:sldId id="2983" r:id="rId101"/>
    <p:sldId id="2984" r:id="rId102"/>
    <p:sldId id="2989" r:id="rId103"/>
    <p:sldId id="3009" r:id="rId104"/>
    <p:sldId id="3007" r:id="rId105"/>
    <p:sldId id="4274" r:id="rId106"/>
    <p:sldId id="2952" r:id="rId107"/>
    <p:sldId id="2953" r:id="rId108"/>
    <p:sldId id="4275" r:id="rId109"/>
    <p:sldId id="2988" r:id="rId110"/>
    <p:sldId id="2986" r:id="rId111"/>
    <p:sldId id="2987" r:id="rId112"/>
    <p:sldId id="2990" r:id="rId113"/>
    <p:sldId id="4276" r:id="rId114"/>
    <p:sldId id="2991" r:id="rId115"/>
    <p:sldId id="2992" r:id="rId116"/>
    <p:sldId id="2993" r:id="rId117"/>
    <p:sldId id="2994" r:id="rId118"/>
    <p:sldId id="2995" r:id="rId119"/>
    <p:sldId id="3002" r:id="rId120"/>
    <p:sldId id="2999" r:id="rId121"/>
    <p:sldId id="3004" r:id="rId122"/>
    <p:sldId id="3003" r:id="rId123"/>
    <p:sldId id="3005" r:id="rId124"/>
    <p:sldId id="2659" r:id="rId125"/>
    <p:sldId id="2660" r:id="rId126"/>
    <p:sldId id="2661" r:id="rId127"/>
    <p:sldId id="2662" r:id="rId128"/>
    <p:sldId id="2663" r:id="rId129"/>
    <p:sldId id="2668" r:id="rId130"/>
    <p:sldId id="2669" r:id="rId131"/>
    <p:sldId id="2670" r:id="rId132"/>
    <p:sldId id="2671" r:id="rId133"/>
    <p:sldId id="2901" r:id="rId134"/>
    <p:sldId id="2902" r:id="rId135"/>
    <p:sldId id="2903" r:id="rId136"/>
    <p:sldId id="2904" r:id="rId137"/>
    <p:sldId id="2920" r:id="rId138"/>
    <p:sldId id="2672" r:id="rId139"/>
    <p:sldId id="2673" r:id="rId140"/>
    <p:sldId id="2872" r:id="rId141"/>
    <p:sldId id="2873" r:id="rId142"/>
    <p:sldId id="2921" r:id="rId143"/>
    <p:sldId id="2874" r:id="rId144"/>
    <p:sldId id="2875" r:id="rId145"/>
    <p:sldId id="2664" r:id="rId146"/>
    <p:sldId id="2674" r:id="rId147"/>
    <p:sldId id="2696" r:id="rId148"/>
    <p:sldId id="2698" r:id="rId149"/>
    <p:sldId id="2677" r:id="rId150"/>
    <p:sldId id="2688" r:id="rId151"/>
    <p:sldId id="2877" r:id="rId152"/>
    <p:sldId id="2878" r:id="rId153"/>
    <p:sldId id="2918" r:id="rId154"/>
    <p:sldId id="2879" r:id="rId155"/>
    <p:sldId id="2880" r:id="rId156"/>
    <p:sldId id="2881" r:id="rId157"/>
    <p:sldId id="2882" r:id="rId158"/>
    <p:sldId id="2883" r:id="rId159"/>
    <p:sldId id="2884" r:id="rId160"/>
    <p:sldId id="2885" r:id="rId161"/>
    <p:sldId id="2886" r:id="rId162"/>
    <p:sldId id="2887" r:id="rId163"/>
    <p:sldId id="2888" r:id="rId164"/>
    <p:sldId id="2889" r:id="rId165"/>
    <p:sldId id="2890" r:id="rId166"/>
    <p:sldId id="2891" r:id="rId167"/>
    <p:sldId id="2892" r:id="rId168"/>
    <p:sldId id="2893" r:id="rId169"/>
    <p:sldId id="2894" r:id="rId170"/>
    <p:sldId id="2895" r:id="rId171"/>
    <p:sldId id="2896" r:id="rId172"/>
    <p:sldId id="2906" r:id="rId173"/>
    <p:sldId id="2907" r:id="rId174"/>
    <p:sldId id="2908" r:id="rId175"/>
    <p:sldId id="2909" r:id="rId176"/>
    <p:sldId id="2910" r:id="rId177"/>
    <p:sldId id="2911" r:id="rId178"/>
    <p:sldId id="2912" r:id="rId179"/>
    <p:sldId id="2913" r:id="rId180"/>
    <p:sldId id="2914" r:id="rId181"/>
    <p:sldId id="2915" r:id="rId182"/>
    <p:sldId id="2916" r:id="rId183"/>
    <p:sldId id="2919" r:id="rId184"/>
    <p:sldId id="2897" r:id="rId185"/>
    <p:sldId id="2905" r:id="rId186"/>
    <p:sldId id="2917" r:id="rId187"/>
    <p:sldId id="2900" r:id="rId188"/>
    <p:sldId id="2876" r:id="rId189"/>
    <p:sldId id="2675" r:id="rId190"/>
    <p:sldId id="2680" r:id="rId191"/>
    <p:sldId id="2689" r:id="rId192"/>
    <p:sldId id="2681" r:id="rId193"/>
    <p:sldId id="2899" r:id="rId194"/>
    <p:sldId id="2678" r:id="rId195"/>
    <p:sldId id="2923" r:id="rId196"/>
    <p:sldId id="2701" r:id="rId197"/>
    <p:sldId id="2926" r:id="rId198"/>
    <p:sldId id="2927" r:id="rId199"/>
    <p:sldId id="2928" r:id="rId200"/>
    <p:sldId id="2929" r:id="rId201"/>
    <p:sldId id="2930" r:id="rId202"/>
    <p:sldId id="2937" r:id="rId203"/>
    <p:sldId id="2938" r:id="rId204"/>
    <p:sldId id="2788" r:id="rId205"/>
    <p:sldId id="2778" r:id="rId206"/>
    <p:sldId id="2779" r:id="rId207"/>
    <p:sldId id="2780" r:id="rId208"/>
    <p:sldId id="2781" r:id="rId209"/>
    <p:sldId id="2782" r:id="rId210"/>
    <p:sldId id="2783" r:id="rId211"/>
    <p:sldId id="2784" r:id="rId212"/>
    <p:sldId id="2785" r:id="rId213"/>
    <p:sldId id="2786" r:id="rId214"/>
    <p:sldId id="2787" r:id="rId215"/>
    <p:sldId id="2752" r:id="rId216"/>
    <p:sldId id="2771" r:id="rId217"/>
    <p:sldId id="2676" r:id="rId218"/>
    <p:sldId id="2924" r:id="rId219"/>
    <p:sldId id="2925" r:id="rId220"/>
    <p:sldId id="2682" r:id="rId221"/>
    <p:sldId id="2942" r:id="rId222"/>
    <p:sldId id="2943" r:id="rId223"/>
    <p:sldId id="2690" r:id="rId224"/>
    <p:sldId id="2002" r:id="rId225"/>
    <p:sldId id="2751" r:id="rId226"/>
    <p:sldId id="2941" r:id="rId227"/>
    <p:sldId id="2940" r:id="rId228"/>
    <p:sldId id="2041" r:id="rId229"/>
    <p:sldId id="2934" r:id="rId230"/>
    <p:sldId id="2935" r:id="rId231"/>
    <p:sldId id="2936" r:id="rId232"/>
    <p:sldId id="2745" r:id="rId233"/>
    <p:sldId id="2932" r:id="rId234"/>
    <p:sldId id="2746" r:id="rId235"/>
    <p:sldId id="2747" r:id="rId236"/>
    <p:sldId id="2748" r:id="rId237"/>
    <p:sldId id="2749" r:id="rId238"/>
    <p:sldId id="2933" r:id="rId239"/>
    <p:sldId id="2721" r:id="rId240"/>
    <p:sldId id="2722" r:id="rId241"/>
    <p:sldId id="2945" r:id="rId242"/>
    <p:sldId id="4216" r:id="rId243"/>
    <p:sldId id="4217" r:id="rId244"/>
    <p:sldId id="4220" r:id="rId245"/>
    <p:sldId id="2808" r:id="rId246"/>
    <p:sldId id="2867" r:id="rId247"/>
    <p:sldId id="2842" r:id="rId248"/>
    <p:sldId id="2843" r:id="rId249"/>
    <p:sldId id="2844" r:id="rId250"/>
    <p:sldId id="2852" r:id="rId251"/>
    <p:sldId id="2853" r:id="rId252"/>
    <p:sldId id="2854" r:id="rId253"/>
    <p:sldId id="2855" r:id="rId254"/>
    <p:sldId id="2856" r:id="rId255"/>
    <p:sldId id="2857" r:id="rId256"/>
    <p:sldId id="2858" r:id="rId257"/>
    <p:sldId id="2859" r:id="rId258"/>
    <p:sldId id="2860" r:id="rId259"/>
    <p:sldId id="2861" r:id="rId260"/>
    <p:sldId id="2862" r:id="rId261"/>
    <p:sldId id="2863" r:id="rId262"/>
    <p:sldId id="2864" r:id="rId263"/>
    <p:sldId id="2812" r:id="rId264"/>
    <p:sldId id="2813" r:id="rId265"/>
    <p:sldId id="2871" r:id="rId266"/>
    <p:sldId id="4218" r:id="rId267"/>
    <p:sldId id="4221" r:id="rId268"/>
    <p:sldId id="4219" r:id="rId269"/>
    <p:sldId id="4222" r:id="rId270"/>
    <p:sldId id="4223" r:id="rId271"/>
    <p:sldId id="2939" r:id="rId272"/>
    <p:sldId id="4206" r:id="rId273"/>
    <p:sldId id="2946" r:id="rId274"/>
    <p:sldId id="2950" r:id="rId275"/>
    <p:sldId id="4210" r:id="rId276"/>
    <p:sldId id="4207" r:id="rId277"/>
    <p:sldId id="4213" r:id="rId278"/>
    <p:sldId id="4214" r:id="rId279"/>
    <p:sldId id="4209" r:id="rId280"/>
    <p:sldId id="4211" r:id="rId281"/>
    <p:sldId id="4212" r:id="rId282"/>
    <p:sldId id="2949" r:id="rId283"/>
    <p:sldId id="2947" r:id="rId284"/>
    <p:sldId id="2944" r:id="rId285"/>
    <p:sldId id="4215" r:id="rId2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28"/>
            <p14:sldId id="4229"/>
            <p14:sldId id="4230"/>
            <p14:sldId id="4231"/>
            <p14:sldId id="4232"/>
            <p14:sldId id="4233"/>
            <p14:sldId id="4234"/>
            <p14:sldId id="4295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268"/>
            <p14:sldId id="4296"/>
            <p14:sldId id="4299"/>
            <p14:sldId id="4270"/>
            <p14:sldId id="4271"/>
            <p14:sldId id="4272"/>
            <p14:sldId id="4273"/>
            <p14:sldId id="2951"/>
            <p14:sldId id="3008"/>
            <p14:sldId id="2954"/>
            <p14:sldId id="2956"/>
            <p14:sldId id="2958"/>
            <p14:sldId id="2957"/>
            <p14:sldId id="2959"/>
            <p14:sldId id="2960"/>
            <p14:sldId id="2961"/>
            <p14:sldId id="2962"/>
            <p14:sldId id="2963"/>
            <p14:sldId id="2964"/>
            <p14:sldId id="2965"/>
            <p14:sldId id="2966"/>
            <p14:sldId id="2967"/>
            <p14:sldId id="2968"/>
            <p14:sldId id="2969"/>
            <p14:sldId id="2970"/>
            <p14:sldId id="2971"/>
            <p14:sldId id="2972"/>
            <p14:sldId id="2973"/>
            <p14:sldId id="2974"/>
            <p14:sldId id="2975"/>
            <p14:sldId id="2976"/>
            <p14:sldId id="2977"/>
            <p14:sldId id="2978"/>
            <p14:sldId id="2980"/>
            <p14:sldId id="2979"/>
            <p14:sldId id="2981"/>
            <p14:sldId id="2982"/>
            <p14:sldId id="2983"/>
            <p14:sldId id="2984"/>
            <p14:sldId id="2989"/>
            <p14:sldId id="3009"/>
            <p14:sldId id="3007"/>
            <p14:sldId id="4274"/>
            <p14:sldId id="2952"/>
            <p14:sldId id="2953"/>
            <p14:sldId id="4275"/>
            <p14:sldId id="2988"/>
            <p14:sldId id="2986"/>
            <p14:sldId id="2987"/>
            <p14:sldId id="2990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E5A"/>
    <a:srgbClr val="00007F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94994" autoAdjust="0"/>
  </p:normalViewPr>
  <p:slideViewPr>
    <p:cSldViewPr snapToGrid="0" snapToObjects="1">
      <p:cViewPr>
        <p:scale>
          <a:sx n="140" d="100"/>
          <a:sy n="140" d="100"/>
        </p:scale>
        <p:origin x="1032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2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6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B7DA84-6055-A7B7-3EF0-5D7C5AF3A22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798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782D74-769E-C3C0-7FC9-997EB9E5D41A}"/>
              </a:ext>
            </a:extLst>
          </p:cNvPr>
          <p:cNvSpPr/>
          <p:nvPr/>
        </p:nvSpPr>
        <p:spPr>
          <a:xfrm>
            <a:off x="5098473" y="167178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790B-B279-4322-3152-71B7D523D638}"/>
              </a:ext>
            </a:extLst>
          </p:cNvPr>
          <p:cNvSpPr/>
          <p:nvPr/>
        </p:nvSpPr>
        <p:spPr>
          <a:xfrm>
            <a:off x="6488546" y="247223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E34D2D-76C6-DCDD-2C03-C3514B4AA383}"/>
              </a:ext>
            </a:extLst>
          </p:cNvPr>
          <p:cNvSpPr/>
          <p:nvPr/>
        </p:nvSpPr>
        <p:spPr>
          <a:xfrm>
            <a:off x="4985714" y="2901842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75DFEE-4748-CF4C-5C5D-43A225F93B8D}"/>
              </a:ext>
            </a:extLst>
          </p:cNvPr>
          <p:cNvSpPr/>
          <p:nvPr/>
        </p:nvSpPr>
        <p:spPr>
          <a:xfrm>
            <a:off x="6488545" y="1912183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2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worms world party example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826991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9EFAB366-C6A9-AF55-740E-E0C0DA81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187EF-9F50-F388-F8F1-B05E6DB6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72902F2-56F2-89ED-EEA0-DF35285C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1C35-55FD-381C-BAF3-49624DA4BF19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E2CD38AA-CADF-FEA9-EB2D-C5563421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3F3564-F0DA-5483-3F9B-40680819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F8C56-8838-C21E-F6FC-A0B1695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98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69F19-8382-99B0-7886-DAB5EC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(switch slide deck)</a:t>
            </a:r>
          </a:p>
        </p:txBody>
      </p:sp>
    </p:spTree>
    <p:extLst>
      <p:ext uri="{BB962C8B-B14F-4D97-AF65-F5344CB8AC3E}">
        <p14:creationId xmlns:p14="http://schemas.microsoft.com/office/powerpoint/2010/main" val="369256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Tutorial continued</a:t>
            </a:r>
          </a:p>
        </p:txBody>
      </p:sp>
    </p:spTree>
    <p:extLst>
      <p:ext uri="{BB962C8B-B14F-4D97-AF65-F5344CB8AC3E}">
        <p14:creationId xmlns:p14="http://schemas.microsoft.com/office/powerpoint/2010/main" val="3806719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B2924-1051-FFC0-868D-2C8E3EE08757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16910266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4802150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A0644-BB13-11D7-73AA-9FC8CE5C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95C07-9C0B-3AEE-8D3F-C384B3D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</p:spTree>
    <p:extLst>
      <p:ext uri="{BB962C8B-B14F-4D97-AF65-F5344CB8AC3E}">
        <p14:creationId xmlns:p14="http://schemas.microsoft.com/office/powerpoint/2010/main" val="886028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1FDC1-034D-03DC-65EC-10733DA1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621B67-BDD3-49DB-DA33-D67C9437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D7349-A3C2-8973-7319-FDB749E8753F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34313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51A35-8BB3-C565-A8BB-CE04FEC3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965D8E-F2E3-1224-0D50-33AD290A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DF2FB-1F17-83FD-6063-8D81AB0AD4F6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D14D5-0C9B-2802-EF15-6B9D54E294AD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4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8903-2E8B-272C-188D-40C4DBBF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79E95-23B2-3996-2AD0-443C7A4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45BAB-D129-685B-EA67-264C5CE9CC16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18175-226B-9FB8-A225-B2562D00DF12}"/>
              </a:ext>
            </a:extLst>
          </p:cNvPr>
          <p:cNvSpPr txBox="1"/>
          <p:nvPr/>
        </p:nvSpPr>
        <p:spPr>
          <a:xfrm>
            <a:off x="457200" y="3262204"/>
            <a:ext cx="8229600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7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2008E-4092-01B0-6E43-69170F10F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6619D-7298-39DC-6D99-3BEC9718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for-each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CCF1-1F88-AAD7-28CB-3C0442B685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</a:p>
          <a:p>
            <a:r>
              <a:rPr lang="en-US" sz="1800"/>
              <a:t>you never *need* a for-each loop</a:t>
            </a:r>
          </a:p>
          <a:p>
            <a:pPr lvl="1"/>
            <a:r>
              <a:rPr lang="en-US"/>
              <a:t>can always "fall back to" a for loop with an index</a:t>
            </a:r>
          </a:p>
          <a:p>
            <a:r>
              <a:rPr lang="en-US"/>
              <a:t>☠ </a:t>
            </a:r>
            <a:r>
              <a:rPr lang="en-US" b="1"/>
              <a:t>for-each loops have the same dangers as "convenient references"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ECF19-72E2-D83F-AB4E-B97DD17F42E6}"/>
              </a:ext>
            </a:extLst>
          </p:cNvPr>
          <p:cNvSpPr txBox="1"/>
          <p:nvPr/>
        </p:nvSpPr>
        <p:spPr>
          <a:xfrm>
            <a:off x="457200" y="2501525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FEEFF-CFF7-2B28-2E23-686ED9091E56}"/>
              </a:ext>
            </a:extLst>
          </p:cNvPr>
          <p:cNvSpPr txBox="1"/>
          <p:nvPr/>
        </p:nvSpPr>
        <p:spPr>
          <a:xfrm>
            <a:off x="457200" y="3842381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convenient reference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26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AB17-5E7A-50F8-AD94-4F6E3FD5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5A4E985-507E-7B98-6769-85785B32DEAF}"/>
              </a:ext>
            </a:extLst>
          </p:cNvPr>
          <p:cNvSpPr/>
          <p:nvPr/>
        </p:nvSpPr>
        <p:spPr>
          <a:xfrm>
            <a:off x="0" y="2451414"/>
            <a:ext cx="9144000" cy="26920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54A751-1029-9C9E-96CB-2A8E90C09AAF}"/>
              </a:ext>
            </a:extLst>
          </p:cNvPr>
          <p:cNvCxnSpPr>
            <a:cxnSpLocks/>
          </p:cNvCxnSpPr>
          <p:nvPr/>
        </p:nvCxnSpPr>
        <p:spPr>
          <a:xfrm flipH="1">
            <a:off x="0" y="245141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47">
            <a:extLst>
              <a:ext uri="{FF2B5EF4-FFF2-40B4-BE49-F238E27FC236}">
                <a16:creationId xmlns:a16="http://schemas.microsoft.com/office/drawing/2014/main" id="{BAA71D55-3B6A-7975-77E8-66BEA56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553"/>
            <a:ext cx="8229600" cy="109589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lvl="0" algn="l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 =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20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 turret : turrets) {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 is NOT the same </a:t>
            </a:r>
            <a:r>
              <a:rPr lang="en-US" sz="1200" b="1" i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in the turrets array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turret = new </a:t>
            </a:r>
            <a:r>
              <a:rPr lang="en-US" sz="120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Turret</a:t>
            </a:r>
            <a:r>
              <a:rPr lang="en-US" sz="120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turrets[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].position = new Vector2(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turrets[0] is still null; this will crash</a:t>
            </a:r>
            <a:endParaRPr lang="en-US" sz="900" b="1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6549C-4036-0849-F6DC-60C69575A19F}"/>
              </a:ext>
            </a:extLst>
          </p:cNvPr>
          <p:cNvSpPr/>
          <p:nvPr/>
        </p:nvSpPr>
        <p:spPr>
          <a:xfrm rot="16200000">
            <a:off x="-607549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A1EB7-078B-D1DF-5EEC-2BE326988F3A}"/>
              </a:ext>
            </a:extLst>
          </p:cNvPr>
          <p:cNvSpPr/>
          <p:nvPr/>
        </p:nvSpPr>
        <p:spPr>
          <a:xfrm rot="16200000">
            <a:off x="-192227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04A28-0BCF-2EC4-56B5-6D4B2F4C8B55}"/>
              </a:ext>
            </a:extLst>
          </p:cNvPr>
          <p:cNvSpPr/>
          <p:nvPr/>
        </p:nvSpPr>
        <p:spPr>
          <a:xfrm rot="16200000">
            <a:off x="223095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F0FC9-7FA8-76F5-EEE4-51ED83C75FEC}"/>
              </a:ext>
            </a:extLst>
          </p:cNvPr>
          <p:cNvSpPr/>
          <p:nvPr/>
        </p:nvSpPr>
        <p:spPr>
          <a:xfrm rot="16200000">
            <a:off x="638418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FA72B2-81FF-ACDD-8986-149B96203601}"/>
              </a:ext>
            </a:extLst>
          </p:cNvPr>
          <p:cNvSpPr/>
          <p:nvPr/>
        </p:nvSpPr>
        <p:spPr>
          <a:xfrm rot="16200000">
            <a:off x="1053740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E832BE-FBF9-A40C-3908-F40C76416AD6}"/>
              </a:ext>
            </a:extLst>
          </p:cNvPr>
          <p:cNvSpPr/>
          <p:nvPr/>
        </p:nvSpPr>
        <p:spPr>
          <a:xfrm rot="16200000">
            <a:off x="1469062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B0561A-80FF-3C97-EE8C-CB90CEFA14C3}"/>
              </a:ext>
            </a:extLst>
          </p:cNvPr>
          <p:cNvSpPr/>
          <p:nvPr/>
        </p:nvSpPr>
        <p:spPr>
          <a:xfrm rot="16200000">
            <a:off x="1884384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0x00000006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37D5AB-DA3A-49E0-E4A2-94700ADBDD4C}"/>
              </a:ext>
            </a:extLst>
          </p:cNvPr>
          <p:cNvSpPr/>
          <p:nvPr/>
        </p:nvSpPr>
        <p:spPr>
          <a:xfrm rot="16200000">
            <a:off x="2299707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0x00000007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C11A79-7353-4408-F211-8DF74843BE4F}"/>
              </a:ext>
            </a:extLst>
          </p:cNvPr>
          <p:cNvSpPr/>
          <p:nvPr/>
        </p:nvSpPr>
        <p:spPr>
          <a:xfrm rot="16200000">
            <a:off x="2715029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0x00000008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F5D22E-CBB1-25F7-8D8A-D98F141EF211}"/>
              </a:ext>
            </a:extLst>
          </p:cNvPr>
          <p:cNvSpPr/>
          <p:nvPr/>
        </p:nvSpPr>
        <p:spPr>
          <a:xfrm rot="16200000">
            <a:off x="313035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0x00000009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308AE7-01C6-6531-ACE2-5ED68B3CE4F8}"/>
              </a:ext>
            </a:extLst>
          </p:cNvPr>
          <p:cNvSpPr/>
          <p:nvPr/>
        </p:nvSpPr>
        <p:spPr>
          <a:xfrm rot="16200000">
            <a:off x="354567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0x0000000a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0AB011-A513-1534-6D1E-127B705A6E23}"/>
              </a:ext>
            </a:extLst>
          </p:cNvPr>
          <p:cNvSpPr/>
          <p:nvPr/>
        </p:nvSpPr>
        <p:spPr>
          <a:xfrm rot="16200000">
            <a:off x="3960996" y="3765511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0x0000000b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449DA-B483-0ED7-8AAA-A94FA52B25B8}"/>
              </a:ext>
            </a:extLst>
          </p:cNvPr>
          <p:cNvSpPr/>
          <p:nvPr/>
        </p:nvSpPr>
        <p:spPr>
          <a:xfrm rot="16200000">
            <a:off x="4376318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0x0000000c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0BE010-628F-5FAB-B7DA-877C251818AF}"/>
              </a:ext>
            </a:extLst>
          </p:cNvPr>
          <p:cNvSpPr/>
          <p:nvPr/>
        </p:nvSpPr>
        <p:spPr>
          <a:xfrm rot="16200000">
            <a:off x="4791640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0x0000000d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42D817-214E-6C63-9D07-9088F5C07DD8}"/>
              </a:ext>
            </a:extLst>
          </p:cNvPr>
          <p:cNvSpPr/>
          <p:nvPr/>
        </p:nvSpPr>
        <p:spPr>
          <a:xfrm rot="16200000">
            <a:off x="5206962" y="3765514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0x0000000e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189949-AF2A-FC72-1A15-0FC301243A04}"/>
              </a:ext>
            </a:extLst>
          </p:cNvPr>
          <p:cNvSpPr/>
          <p:nvPr/>
        </p:nvSpPr>
        <p:spPr>
          <a:xfrm rot="16200000">
            <a:off x="5622285" y="3765513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0x0000000f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4B146E-C248-7DA7-B9FB-20986B2B9FB7}"/>
              </a:ext>
            </a:extLst>
          </p:cNvPr>
          <p:cNvSpPr/>
          <p:nvPr/>
        </p:nvSpPr>
        <p:spPr>
          <a:xfrm rot="16200000">
            <a:off x="6036012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9FDB06-1F1E-7FC4-C1DA-3D550ADDD951}"/>
              </a:ext>
            </a:extLst>
          </p:cNvPr>
          <p:cNvSpPr/>
          <p:nvPr/>
        </p:nvSpPr>
        <p:spPr>
          <a:xfrm rot="16200000">
            <a:off x="6451334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0x00000011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76EE0-0223-3968-4C97-1C98B1A6F156}"/>
              </a:ext>
            </a:extLst>
          </p:cNvPr>
          <p:cNvSpPr/>
          <p:nvPr/>
        </p:nvSpPr>
        <p:spPr>
          <a:xfrm rot="16200000">
            <a:off x="6866656" y="3765510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0x00000012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2590F-BD35-ADAB-6D3D-CE600F4B08D1}"/>
              </a:ext>
            </a:extLst>
          </p:cNvPr>
          <p:cNvSpPr/>
          <p:nvPr/>
        </p:nvSpPr>
        <p:spPr>
          <a:xfrm rot="16200000">
            <a:off x="7281979" y="3765509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0x00000013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DE273C-16D1-8E62-5CA4-9F0C7579B20D}"/>
              </a:ext>
            </a:extLst>
          </p:cNvPr>
          <p:cNvSpPr/>
          <p:nvPr/>
        </p:nvSpPr>
        <p:spPr>
          <a:xfrm rot="16200000">
            <a:off x="7697301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0x00000014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BC398F-0793-D855-37FE-7A254D953048}"/>
              </a:ext>
            </a:extLst>
          </p:cNvPr>
          <p:cNvSpPr/>
          <p:nvPr/>
        </p:nvSpPr>
        <p:spPr>
          <a:xfrm rot="16200000">
            <a:off x="8112623" y="3765512"/>
            <a:ext cx="1647434" cy="415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0x00000015</a:t>
            </a:r>
            <a:endParaRPr lang="en-US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824DD2-3EF6-6EBA-BFAF-FA98EDFA9758}"/>
              </a:ext>
            </a:extLst>
          </p:cNvPr>
          <p:cNvSpPr txBox="1"/>
          <p:nvPr/>
        </p:nvSpPr>
        <p:spPr>
          <a:xfrm>
            <a:off x="184777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</a:t>
            </a:r>
            <a:endParaRPr lang="en-US" sz="28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50490F-8916-758A-527E-49AB4CA229E5}"/>
              </a:ext>
            </a:extLst>
          </p:cNvPr>
          <p:cNvGrpSpPr/>
          <p:nvPr/>
        </p:nvGrpSpPr>
        <p:grpSpPr>
          <a:xfrm flipH="1">
            <a:off x="6465553" y="1965177"/>
            <a:ext cx="392977" cy="1179262"/>
            <a:chOff x="2234833" y="1965176"/>
            <a:chExt cx="2839091" cy="117926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03C0C7-1B81-4C53-1566-A5E49DD4FFDB}"/>
                </a:ext>
              </a:extLst>
            </p:cNvPr>
            <p:cNvCxnSpPr>
              <a:cxnSpLocks/>
            </p:cNvCxnSpPr>
            <p:nvPr/>
          </p:nvCxnSpPr>
          <p:spPr>
            <a:xfrm>
              <a:off x="2234833" y="1965176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F30F9B6-F064-0309-0301-3FF5E7327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835" y="1965177"/>
              <a:ext cx="283908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1FB1C-8127-FF7D-BE59-0FC14DD18812}"/>
              </a:ext>
            </a:extLst>
          </p:cNvPr>
          <p:cNvSpPr/>
          <p:nvPr/>
        </p:nvSpPr>
        <p:spPr>
          <a:xfrm>
            <a:off x="184777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BF492-E493-70E5-DE76-C37BB32AEB5A}"/>
              </a:ext>
            </a:extLst>
          </p:cNvPr>
          <p:cNvSpPr txBox="1"/>
          <p:nvPr/>
        </p:nvSpPr>
        <p:spPr>
          <a:xfrm>
            <a:off x="9978715" y="3188339"/>
            <a:ext cx="1589819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algn="ctr"/>
            <a:endParaRPr 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1E422-B100-FE09-F2B3-C9224E680B36}"/>
              </a:ext>
            </a:extLst>
          </p:cNvPr>
          <p:cNvSpPr txBox="1"/>
          <p:nvPr/>
        </p:nvSpPr>
        <p:spPr>
          <a:xfrm>
            <a:off x="4461394" y="1209446"/>
            <a:ext cx="2004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+mj-lt"/>
              </a:rPr>
              <a:t>turrets</a:t>
            </a:r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62D90-3672-A15A-E595-7B372AE32910}"/>
              </a:ext>
            </a:extLst>
          </p:cNvPr>
          <p:cNvSpPr/>
          <p:nvPr/>
        </p:nvSpPr>
        <p:spPr>
          <a:xfrm>
            <a:off x="4461394" y="1708580"/>
            <a:ext cx="2004160" cy="523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CB5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0x00000010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2276E21-BA99-3343-4605-9B423C53DAE7}"/>
              </a:ext>
            </a:extLst>
          </p:cNvPr>
          <p:cNvGrpSpPr/>
          <p:nvPr/>
        </p:nvGrpSpPr>
        <p:grpSpPr>
          <a:xfrm>
            <a:off x="6652253" y="3149983"/>
            <a:ext cx="5907301" cy="1647435"/>
            <a:chOff x="4997624" y="3149983"/>
            <a:chExt cx="5907301" cy="16474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75C50D-AB39-1EE4-DDB4-B2D17AB438A6}"/>
                </a:ext>
              </a:extLst>
            </p:cNvPr>
            <p:cNvSpPr/>
            <p:nvPr/>
          </p:nvSpPr>
          <p:spPr>
            <a:xfrm>
              <a:off x="4997624" y="3149983"/>
              <a:ext cx="5907301" cy="164743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70977C-C210-41D4-CABE-7134E832ED75}"/>
                </a:ext>
              </a:extLst>
            </p:cNvPr>
            <p:cNvSpPr txBox="1"/>
            <p:nvPr/>
          </p:nvSpPr>
          <p:spPr>
            <a:xfrm>
              <a:off x="6685507" y="3188341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D54E64-A93B-8A4C-6E11-D1CCB897B9A3}"/>
                </a:ext>
              </a:extLst>
            </p:cNvPr>
            <p:cNvSpPr txBox="1"/>
            <p:nvPr/>
          </p:nvSpPr>
          <p:spPr>
            <a:xfrm>
              <a:off x="8327292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64DD1C-7CF2-05E9-C49D-E51C21F516CA}"/>
                </a:ext>
              </a:extLst>
            </p:cNvPr>
            <p:cNvSpPr txBox="1"/>
            <p:nvPr/>
          </p:nvSpPr>
          <p:spPr>
            <a:xfrm>
              <a:off x="5042630" y="3188339"/>
              <a:ext cx="1589819" cy="15696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sz="3200">
                <a:latin typeface="+mj-lt"/>
              </a:endParaRPr>
            </a:p>
            <a:p>
              <a:pPr algn="ctr"/>
              <a:r>
                <a:rPr lang="en-US" sz="3200">
                  <a:solidFill>
                    <a:srgbClr val="0CB5B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null</a:t>
              </a:r>
            </a:p>
            <a:p>
              <a:pPr algn="ctr"/>
              <a:endParaRPr lang="en-US" sz="320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D634FF6-67C8-047F-890D-AE62D6C0DFC1}"/>
              </a:ext>
            </a:extLst>
          </p:cNvPr>
          <p:cNvSpPr/>
          <p:nvPr/>
        </p:nvSpPr>
        <p:spPr>
          <a:xfrm>
            <a:off x="837556" y="3159478"/>
            <a:ext cx="4982255" cy="164743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062CB2-15CB-772F-0350-B37B3A04C5FB}"/>
              </a:ext>
            </a:extLst>
          </p:cNvPr>
          <p:cNvGrpSpPr/>
          <p:nvPr/>
        </p:nvGrpSpPr>
        <p:grpSpPr>
          <a:xfrm>
            <a:off x="1043475" y="1965177"/>
            <a:ext cx="777050" cy="1179262"/>
            <a:chOff x="3549079" y="1970190"/>
            <a:chExt cx="2839087" cy="11792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1CE6AD0-79BF-B103-0695-2ACE282362C7}"/>
                </a:ext>
              </a:extLst>
            </p:cNvPr>
            <p:cNvCxnSpPr>
              <a:cxnSpLocks/>
            </p:cNvCxnSpPr>
            <p:nvPr/>
          </p:nvCxnSpPr>
          <p:spPr>
            <a:xfrm>
              <a:off x="3549079" y="1970190"/>
              <a:ext cx="0" cy="1179262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D67BFBE-3CA0-3899-B93E-1FF2CD58C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9079" y="1970191"/>
              <a:ext cx="2839087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4C1F11F-3A3B-3242-AC53-C4BE6E6D13A8}"/>
              </a:ext>
            </a:extLst>
          </p:cNvPr>
          <p:cNvSpPr txBox="1"/>
          <p:nvPr/>
        </p:nvSpPr>
        <p:spPr>
          <a:xfrm>
            <a:off x="884156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C77A24-DA8B-E0FA-23D2-238FF2A05F04}"/>
              </a:ext>
            </a:extLst>
          </p:cNvPr>
          <p:cNvSpPr txBox="1"/>
          <p:nvPr/>
        </p:nvSpPr>
        <p:spPr>
          <a:xfrm>
            <a:off x="2941768" y="3198365"/>
            <a:ext cx="80405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</a:t>
            </a:r>
          </a:p>
          <a:p>
            <a:pPr algn="ctr"/>
            <a:endParaRPr lang="en-US" sz="3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88FE92-827B-630F-01BD-2FE937D0794C}"/>
              </a:ext>
            </a:extLst>
          </p:cNvPr>
          <p:cNvSpPr txBox="1"/>
          <p:nvPr/>
        </p:nvSpPr>
        <p:spPr>
          <a:xfrm>
            <a:off x="3790707" y="3198365"/>
            <a:ext cx="1988011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0.0, 0.0</a:t>
            </a:r>
          </a:p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09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F9CD-8746-B4D8-2733-5607463B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8C8C-AC23-0CD2-21E1-DC4E723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for-each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C3BC-E274-C827-CF25-429D9D5C9A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0EE53-C61E-9E2A-714B-223D4B7C8D8F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3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327674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6F21FAC-B154-18BC-106B-EE63F246FE93}"/>
              </a:ext>
            </a:extLst>
          </p:cNvPr>
          <p:cNvSpPr txBox="1">
            <a:spLocks/>
          </p:cNvSpPr>
          <p:nvPr/>
        </p:nvSpPr>
        <p:spPr>
          <a:xfrm>
            <a:off x="7278623" y="12233"/>
            <a:ext cx="1861073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70BF2-07D3-D0E9-4988-CEE02E9B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us first </a:t>
            </a:r>
            <a:r>
              <a:rPr lang="en-US" i="1"/>
              <a:t>experience</a:t>
            </a:r>
            <a:br>
              <a:rPr lang="en-US"/>
            </a:br>
            <a:r>
              <a:rPr lang="en-US"/>
              <a:t>tree traversal </a:t>
            </a:r>
            <a:r>
              <a:rPr lang="en-US" i="1"/>
              <a:t>visually</a:t>
            </a:r>
          </a:p>
        </p:txBody>
      </p:sp>
    </p:spTree>
    <p:extLst>
      <p:ext uri="{BB962C8B-B14F-4D97-AF65-F5344CB8AC3E}">
        <p14:creationId xmlns:p14="http://schemas.microsoft.com/office/powerpoint/2010/main" val="3577486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4D03-5A21-4D6F-E9CA-03855729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E5364C-7D48-F578-08C3-DC44ACA9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now let's look at some words</a:t>
            </a:r>
          </a:p>
        </p:txBody>
      </p:sp>
    </p:spTree>
    <p:extLst>
      <p:ext uri="{BB962C8B-B14F-4D97-AF65-F5344CB8AC3E}">
        <p14:creationId xmlns:p14="http://schemas.microsoft.com/office/powerpoint/2010/main" val="1595516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6 subtly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36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2334009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54BBD-38CC-AB86-0656-E3884A66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2115706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61434-BEDB-899D-D466-9D14C716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B1377D2B-1B59-B646-3653-AEAF1184B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A5FD9-67B1-ADEC-8C0F-DCCE9DC20B07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5E20A-ED0B-7829-3527-170EDF40AC66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95191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F4F7C289-947C-E945-4681-A20DCBA2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13DB9CF-103F-7EF0-3EEF-50F31AFF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8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8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7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85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1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56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2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4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46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8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1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4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3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8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62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5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8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8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105058</TotalTime>
  <Words>6543</Words>
  <Application>Microsoft Macintosh PowerPoint</Application>
  <PresentationFormat>On-screen Show (16:9)</PresentationFormat>
  <Paragraphs>1643</Paragraphs>
  <Slides>285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95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loop</vt:lpstr>
      <vt:lpstr>turrets = new Turret[100]; for (Turret turret : turrets) { // turret is NOT the same reference as in the turrets array     turret = new Turret(); } turrets[0].position = new Vector2(40.0, 0.0); // turrets[0] is still null; this will crash</vt:lpstr>
      <vt:lpstr>for-each loop</vt:lpstr>
      <vt:lpstr>Week09b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let us first experience tree traversal visually</vt:lpstr>
      <vt:lpstr>breadth-first     vs.  (pre-order) depth-first</vt:lpstr>
      <vt:lpstr>now let's look at some words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PowerPoint Presentation</vt:lpstr>
      <vt:lpstr>record LEC-02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worms world party example</vt:lpstr>
      <vt:lpstr>tree traversal</vt:lpstr>
      <vt:lpstr>breadth-first     vs.  (pre-order) depth-first</vt:lpstr>
      <vt:lpstr>breadth-first     vs.  (pre-order) depth-first</vt:lpstr>
      <vt:lpstr>breadth-first     vs.  (pre-order) depth-first</vt:lpstr>
      <vt:lpstr>(switch slide deck)</vt:lpstr>
      <vt:lpstr>Tree Tutorial continued</vt:lpstr>
      <vt:lpstr>traverseBreadthFirst</vt:lpstr>
      <vt:lpstr>traversePreOrderDepthFirst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679</cp:revision>
  <cp:lastPrinted>2024-11-04T17:52:13Z</cp:lastPrinted>
  <dcterms:created xsi:type="dcterms:W3CDTF">2023-06-11T17:47:53Z</dcterms:created>
  <dcterms:modified xsi:type="dcterms:W3CDTF">2024-11-06T05:40:11Z</dcterms:modified>
</cp:coreProperties>
</file>